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57" r:id="rId3"/>
    <p:sldId id="295" r:id="rId4"/>
    <p:sldId id="274" r:id="rId5"/>
    <p:sldId id="275" r:id="rId6"/>
    <p:sldId id="296" r:id="rId7"/>
    <p:sldId id="271" r:id="rId8"/>
    <p:sldId id="290" r:id="rId9"/>
    <p:sldId id="276" r:id="rId10"/>
    <p:sldId id="291" r:id="rId11"/>
    <p:sldId id="277" r:id="rId12"/>
    <p:sldId id="292" r:id="rId13"/>
    <p:sldId id="278" r:id="rId14"/>
    <p:sldId id="293" r:id="rId15"/>
    <p:sldId id="280" r:id="rId16"/>
    <p:sldId id="294" r:id="rId17"/>
    <p:sldId id="281" r:id="rId18"/>
    <p:sldId id="297" r:id="rId19"/>
    <p:sldId id="288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A9595-1420-49D1-8DD1-BB617375F91C}" v="461" dt="2018-07-02T21:17:04.160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65" d="100"/>
          <a:sy n="65" d="100"/>
        </p:scale>
        <p:origin x="48" y="2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iltom Dantas de Oliveira Junior" userId="d7b04557e4db55a9" providerId="LiveId" clId="{794A9595-1420-49D1-8DD1-BB617375F91C}"/>
    <pc:docChg chg="undo custSel addSld delSld modSld">
      <pc:chgData name="Joseiltom Dantas de Oliveira Junior" userId="d7b04557e4db55a9" providerId="LiveId" clId="{794A9595-1420-49D1-8DD1-BB617375F91C}" dt="2018-07-02T21:17:04.160" v="489" actId="207"/>
      <pc:docMkLst>
        <pc:docMk/>
      </pc:docMkLst>
      <pc:sldChg chg="addSp modSp">
        <pc:chgData name="Joseiltom Dantas de Oliveira Junior" userId="d7b04557e4db55a9" providerId="LiveId" clId="{794A9595-1420-49D1-8DD1-BB617375F91C}" dt="2018-07-02T21:08:06.140" v="388" actId="20577"/>
        <pc:sldMkLst>
          <pc:docMk/>
          <pc:sldMk cId="3984617762" sldId="257"/>
        </pc:sldMkLst>
        <pc:spChg chg="mod">
          <ac:chgData name="Joseiltom Dantas de Oliveira Junior" userId="d7b04557e4db55a9" providerId="LiveId" clId="{794A9595-1420-49D1-8DD1-BB617375F91C}" dt="2018-07-02T21:08:06.140" v="388" actId="20577"/>
          <ac:spMkLst>
            <pc:docMk/>
            <pc:sldMk cId="3984617762" sldId="257"/>
            <ac:spMk id="3" creationId="{00000000-0000-0000-0000-000000000000}"/>
          </ac:spMkLst>
        </pc:spChg>
        <pc:picChg chg="add">
          <ac:chgData name="Joseiltom Dantas de Oliveira Junior" userId="d7b04557e4db55a9" providerId="LiveId" clId="{794A9595-1420-49D1-8DD1-BB617375F91C}" dt="2018-07-02T15:16:01.956" v="30" actId="207"/>
          <ac:picMkLst>
            <pc:docMk/>
            <pc:sldMk cId="3984617762" sldId="257"/>
            <ac:picMk id="4" creationId="{75992192-E34C-4166-93BA-67759D52B0D8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4:55.293" v="451" actId="20577"/>
        <pc:sldMkLst>
          <pc:docMk/>
          <pc:sldMk cId="1857349866" sldId="271"/>
        </pc:sldMkLst>
        <pc:spChg chg="mod">
          <ac:chgData name="Joseiltom Dantas de Oliveira Junior" userId="d7b04557e4db55a9" providerId="LiveId" clId="{794A9595-1420-49D1-8DD1-BB617375F91C}" dt="2018-07-02T21:14:55.293" v="451" actId="20577"/>
          <ac:spMkLst>
            <pc:docMk/>
            <pc:sldMk cId="1857349866" sldId="271"/>
            <ac:spMk id="2" creationId="{00000000-0000-0000-0000-000000000000}"/>
          </ac:spMkLst>
        </pc:spChg>
        <pc:picChg chg="add">
          <ac:chgData name="Joseiltom Dantas de Oliveira Junior" userId="d7b04557e4db55a9" providerId="LiveId" clId="{794A9595-1420-49D1-8DD1-BB617375F91C}" dt="2018-07-02T15:17:52.515" v="54" actId="207"/>
          <ac:picMkLst>
            <pc:docMk/>
            <pc:sldMk cId="1857349866" sldId="271"/>
            <ac:picMk id="5" creationId="{DE0A4524-2850-4411-8A53-AE8DA1CD5EBE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08.138" v="419" actId="2696"/>
        <pc:sldMkLst>
          <pc:docMk/>
          <pc:sldMk cId="2989170056" sldId="272"/>
        </pc:sldMkLst>
        <pc:spChg chg="mod">
          <ac:chgData name="Joseiltom Dantas de Oliveira Junior" userId="d7b04557e4db55a9" providerId="LiveId" clId="{794A9595-1420-49D1-8DD1-BB617375F91C}" dt="2018-07-02T21:09:57.758" v="409" actId="1076"/>
          <ac:spMkLst>
            <pc:docMk/>
            <pc:sldMk cId="2989170056" sldId="272"/>
            <ac:spMk id="4" creationId="{5A19B427-2EE0-4FB7-8055-B3475CAA9285}"/>
          </ac:spMkLst>
        </pc:spChg>
        <pc:picChg chg="add">
          <ac:chgData name="Joseiltom Dantas de Oliveira Junior" userId="d7b04557e4db55a9" providerId="LiveId" clId="{794A9595-1420-49D1-8DD1-BB617375F91C}" dt="2018-07-02T15:16:03.145" v="31" actId="14100"/>
          <ac:picMkLst>
            <pc:docMk/>
            <pc:sldMk cId="2989170056" sldId="272"/>
            <ac:picMk id="5" creationId="{1547A842-8E67-4F9D-8428-EE71802FA001}"/>
          </ac:picMkLst>
        </pc:picChg>
        <pc:picChg chg="mod">
          <ac:chgData name="Joseiltom Dantas de Oliveira Junior" userId="d7b04557e4db55a9" providerId="LiveId" clId="{794A9595-1420-49D1-8DD1-BB617375F91C}" dt="2018-07-02T15:17:27.401" v="48" actId="14100"/>
          <ac:picMkLst>
            <pc:docMk/>
            <pc:sldMk cId="2989170056" sldId="272"/>
            <ac:picMk id="3074" creationId="{5677A61D-4C3E-4E5E-B498-75BF60332801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10.575" v="420" actId="2696"/>
        <pc:sldMkLst>
          <pc:docMk/>
          <pc:sldMk cId="2866747368" sldId="273"/>
        </pc:sldMkLst>
        <pc:spChg chg="mod">
          <ac:chgData name="Joseiltom Dantas de Oliveira Junior" userId="d7b04557e4db55a9" providerId="LiveId" clId="{794A9595-1420-49D1-8DD1-BB617375F91C}" dt="2018-07-02T15:16:51.174" v="41" actId="1076"/>
          <ac:spMkLst>
            <pc:docMk/>
            <pc:sldMk cId="2866747368" sldId="273"/>
            <ac:spMk id="4" creationId="{6B3C5307-09A6-4011-A8E8-70D436815AA5}"/>
          </ac:spMkLst>
        </pc:spChg>
        <pc:picChg chg="add">
          <ac:chgData name="Joseiltom Dantas de Oliveira Junior" userId="d7b04557e4db55a9" providerId="LiveId" clId="{794A9595-1420-49D1-8DD1-BB617375F91C}" dt="2018-07-02T15:16:42.264" v="39" actId="1076"/>
          <ac:picMkLst>
            <pc:docMk/>
            <pc:sldMk cId="2866747368" sldId="273"/>
            <ac:picMk id="5" creationId="{B3B083AC-EC00-433C-B3F3-499032F885F6}"/>
          </ac:picMkLst>
        </pc:picChg>
        <pc:picChg chg="mod">
          <ac:chgData name="Joseiltom Dantas de Oliveira Junior" userId="d7b04557e4db55a9" providerId="LiveId" clId="{794A9595-1420-49D1-8DD1-BB617375F91C}" dt="2018-07-02T15:16:57.531" v="43" actId="1076"/>
          <ac:picMkLst>
            <pc:docMk/>
            <pc:sldMk cId="2866747368" sldId="273"/>
            <ac:picMk id="5122" creationId="{AD7BB398-BE8C-471B-A92D-4EC02A2B08E0}"/>
          </ac:picMkLst>
        </pc:picChg>
      </pc:sldChg>
      <pc:sldChg chg="addSp">
        <pc:chgData name="Joseiltom Dantas de Oliveira Junior" userId="d7b04557e4db55a9" providerId="LiveId" clId="{794A9595-1420-49D1-8DD1-BB617375F91C}" dt="2018-07-02T15:16:39.180" v="37" actId="207"/>
        <pc:sldMkLst>
          <pc:docMk/>
          <pc:sldMk cId="574877212" sldId="274"/>
        </pc:sldMkLst>
        <pc:picChg chg="add">
          <ac:chgData name="Joseiltom Dantas de Oliveira Junior" userId="d7b04557e4db55a9" providerId="LiveId" clId="{794A9595-1420-49D1-8DD1-BB617375F91C}" dt="2018-07-02T15:16:39.180" v="37" actId="207"/>
          <ac:picMkLst>
            <pc:docMk/>
            <pc:sldMk cId="574877212" sldId="274"/>
            <ac:picMk id="4" creationId="{9E817005-0F21-415B-8F55-25EC383F1367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4:17.520" v="446" actId="20577"/>
        <pc:sldMkLst>
          <pc:docMk/>
          <pc:sldMk cId="2484171228" sldId="275"/>
        </pc:sldMkLst>
        <pc:spChg chg="mod">
          <ac:chgData name="Joseiltom Dantas de Oliveira Junior" userId="d7b04557e4db55a9" providerId="LiveId" clId="{794A9595-1420-49D1-8DD1-BB617375F91C}" dt="2018-07-02T21:14:17.520" v="446" actId="20577"/>
          <ac:spMkLst>
            <pc:docMk/>
            <pc:sldMk cId="2484171228" sldId="275"/>
            <ac:spMk id="3" creationId="{3276C316-DFE7-439C-9207-1ADAD1A9A3A5}"/>
          </ac:spMkLst>
        </pc:spChg>
        <pc:picChg chg="add">
          <ac:chgData name="Joseiltom Dantas de Oliveira Junior" userId="d7b04557e4db55a9" providerId="LiveId" clId="{794A9595-1420-49D1-8DD1-BB617375F91C}" dt="2018-07-02T15:16:40.515" v="38" actId="207"/>
          <ac:picMkLst>
            <pc:docMk/>
            <pc:sldMk cId="2484171228" sldId="275"/>
            <ac:picMk id="4" creationId="{4056AB34-74CD-4EE7-ADCD-657DD6F6F7FD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5:03.685" v="458" actId="20577"/>
        <pc:sldMkLst>
          <pc:docMk/>
          <pc:sldMk cId="1286381231" sldId="276"/>
        </pc:sldMkLst>
        <pc:spChg chg="mod">
          <ac:chgData name="Joseiltom Dantas de Oliveira Junior" userId="d7b04557e4db55a9" providerId="LiveId" clId="{794A9595-1420-49D1-8DD1-BB617375F91C}" dt="2018-07-02T21:15:03.685" v="458" actId="20577"/>
          <ac:spMkLst>
            <pc:docMk/>
            <pc:sldMk cId="1286381231" sldId="276"/>
            <ac:spMk id="2" creationId="{00000000-0000-0000-0000-000000000000}"/>
          </ac:spMkLst>
        </pc:spChg>
        <pc:spChg chg="mod">
          <ac:chgData name="Joseiltom Dantas de Oliveira Junior" userId="d7b04557e4db55a9" providerId="LiveId" clId="{794A9595-1420-49D1-8DD1-BB617375F91C}" dt="2018-07-02T00:39:20.911" v="18" actId="20577"/>
          <ac:spMkLst>
            <pc:docMk/>
            <pc:sldMk cId="1286381231" sldId="276"/>
            <ac:spMk id="11" creationId="{1763985C-1E9A-43A2-8E40-B04B3D7F1C51}"/>
          </ac:spMkLst>
        </pc:spChg>
        <pc:picChg chg="add">
          <ac:chgData name="Joseiltom Dantas de Oliveira Junior" userId="d7b04557e4db55a9" providerId="LiveId" clId="{794A9595-1420-49D1-8DD1-BB617375F91C}" dt="2018-07-02T15:18:14.657" v="60" actId="207"/>
          <ac:picMkLst>
            <pc:docMk/>
            <pc:sldMk cId="1286381231" sldId="276"/>
            <ac:picMk id="5" creationId="{1CCA5AA5-46FA-4518-A94C-3CBCFAE2B0BF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5:11.054" v="463" actId="20577"/>
        <pc:sldMkLst>
          <pc:docMk/>
          <pc:sldMk cId="296224406" sldId="277"/>
        </pc:sldMkLst>
        <pc:spChg chg="mod">
          <ac:chgData name="Joseiltom Dantas de Oliveira Junior" userId="d7b04557e4db55a9" providerId="LiveId" clId="{794A9595-1420-49D1-8DD1-BB617375F91C}" dt="2018-07-02T21:15:11.054" v="463" actId="20577"/>
          <ac:spMkLst>
            <pc:docMk/>
            <pc:sldMk cId="296224406" sldId="277"/>
            <ac:spMk id="2" creationId="{00000000-0000-0000-0000-000000000000}"/>
          </ac:spMkLst>
        </pc:spChg>
        <pc:picChg chg="add">
          <ac:chgData name="Joseiltom Dantas de Oliveira Junior" userId="d7b04557e4db55a9" providerId="LiveId" clId="{794A9595-1420-49D1-8DD1-BB617375F91C}" dt="2018-07-02T15:18:26.184" v="65" actId="207"/>
          <ac:picMkLst>
            <pc:docMk/>
            <pc:sldMk cId="296224406" sldId="277"/>
            <ac:picMk id="5" creationId="{32967B03-F55A-45E1-B2C4-3ACE26CEFB54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5:17.827" v="468" actId="20577"/>
        <pc:sldMkLst>
          <pc:docMk/>
          <pc:sldMk cId="3294419974" sldId="278"/>
        </pc:sldMkLst>
        <pc:spChg chg="mod">
          <ac:chgData name="Joseiltom Dantas de Oliveira Junior" userId="d7b04557e4db55a9" providerId="LiveId" clId="{794A9595-1420-49D1-8DD1-BB617375F91C}" dt="2018-07-02T21:15:17.827" v="468" actId="20577"/>
          <ac:spMkLst>
            <pc:docMk/>
            <pc:sldMk cId="3294419974" sldId="278"/>
            <ac:spMk id="2" creationId="{00000000-0000-0000-0000-000000000000}"/>
          </ac:spMkLst>
        </pc:spChg>
        <pc:picChg chg="add">
          <ac:chgData name="Joseiltom Dantas de Oliveira Junior" userId="d7b04557e4db55a9" providerId="LiveId" clId="{794A9595-1420-49D1-8DD1-BB617375F91C}" dt="2018-07-02T15:18:41.425" v="70" actId="207"/>
          <ac:picMkLst>
            <pc:docMk/>
            <pc:sldMk cId="3294419974" sldId="278"/>
            <ac:picMk id="5" creationId="{0BF9A3B9-30D5-4C2B-B13E-D8F2D1FA27C7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12.068" v="421" actId="2696"/>
        <pc:sldMkLst>
          <pc:docMk/>
          <pc:sldMk cId="4265187345" sldId="279"/>
        </pc:sldMkLst>
        <pc:spChg chg="mod">
          <ac:chgData name="Joseiltom Dantas de Oliveira Junior" userId="d7b04557e4db55a9" providerId="LiveId" clId="{794A9595-1420-49D1-8DD1-BB617375F91C}" dt="2018-07-02T15:17:49.424" v="53" actId="1076"/>
          <ac:spMkLst>
            <pc:docMk/>
            <pc:sldMk cId="4265187345" sldId="279"/>
            <ac:spMk id="2" creationId="{9803F65F-C7A2-47BD-8040-C5664611E7BC}"/>
          </ac:spMkLst>
        </pc:spChg>
        <pc:picChg chg="add">
          <ac:chgData name="Joseiltom Dantas de Oliveira Junior" userId="d7b04557e4db55a9" providerId="LiveId" clId="{794A9595-1420-49D1-8DD1-BB617375F91C}" dt="2018-07-02T15:17:32.234" v="49" actId="1076"/>
          <ac:picMkLst>
            <pc:docMk/>
            <pc:sldMk cId="4265187345" sldId="279"/>
            <ac:picMk id="4" creationId="{6BDA2A05-6939-4E29-9995-2D529DE73A52}"/>
          </ac:picMkLst>
        </pc:picChg>
        <pc:picChg chg="mod">
          <ac:chgData name="Joseiltom Dantas de Oliveira Junior" userId="d7b04557e4db55a9" providerId="LiveId" clId="{794A9595-1420-49D1-8DD1-BB617375F91C}" dt="2018-07-02T15:17:38.070" v="51" actId="1076"/>
          <ac:picMkLst>
            <pc:docMk/>
            <pc:sldMk cId="4265187345" sldId="279"/>
            <ac:picMk id="5" creationId="{C7829F77-81B7-47EE-8012-07DF53C45151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5:25.165" v="473" actId="20577"/>
        <pc:sldMkLst>
          <pc:docMk/>
          <pc:sldMk cId="4152326669" sldId="280"/>
        </pc:sldMkLst>
        <pc:spChg chg="mod">
          <ac:chgData name="Joseiltom Dantas de Oliveira Junior" userId="d7b04557e4db55a9" providerId="LiveId" clId="{794A9595-1420-49D1-8DD1-BB617375F91C}" dt="2018-07-02T21:15:25.165" v="473" actId="20577"/>
          <ac:spMkLst>
            <pc:docMk/>
            <pc:sldMk cId="4152326669" sldId="280"/>
            <ac:spMk id="2" creationId="{00000000-0000-0000-0000-000000000000}"/>
          </ac:spMkLst>
        </pc:spChg>
        <pc:picChg chg="add">
          <ac:chgData name="Joseiltom Dantas de Oliveira Junior" userId="d7b04557e4db55a9" providerId="LiveId" clId="{794A9595-1420-49D1-8DD1-BB617375F91C}" dt="2018-07-02T15:18:57.030" v="75" actId="207"/>
          <ac:picMkLst>
            <pc:docMk/>
            <pc:sldMk cId="4152326669" sldId="280"/>
            <ac:picMk id="5" creationId="{99B6EB1A-B12A-4B1A-91E0-A42D75E371D3}"/>
          </ac:picMkLst>
        </pc:picChg>
      </pc:sldChg>
      <pc:sldChg chg="addSp modSp">
        <pc:chgData name="Joseiltom Dantas de Oliveira Junior" userId="d7b04557e4db55a9" providerId="LiveId" clId="{794A9595-1420-49D1-8DD1-BB617375F91C}" dt="2018-07-02T21:15:33.266" v="478" actId="20577"/>
        <pc:sldMkLst>
          <pc:docMk/>
          <pc:sldMk cId="1307238241" sldId="281"/>
        </pc:sldMkLst>
        <pc:spChg chg="mod">
          <ac:chgData name="Joseiltom Dantas de Oliveira Junior" userId="d7b04557e4db55a9" providerId="LiveId" clId="{794A9595-1420-49D1-8DD1-BB617375F91C}" dt="2018-07-02T21:15:33.266" v="478" actId="20577"/>
          <ac:spMkLst>
            <pc:docMk/>
            <pc:sldMk cId="1307238241" sldId="281"/>
            <ac:spMk id="2" creationId="{00000000-0000-0000-0000-000000000000}"/>
          </ac:spMkLst>
        </pc:spChg>
        <pc:picChg chg="add">
          <ac:chgData name="Joseiltom Dantas de Oliveira Junior" userId="d7b04557e4db55a9" providerId="LiveId" clId="{794A9595-1420-49D1-8DD1-BB617375F91C}" dt="2018-07-02T15:19:11.595" v="80" actId="207"/>
          <ac:picMkLst>
            <pc:docMk/>
            <pc:sldMk cId="1307238241" sldId="281"/>
            <ac:picMk id="5" creationId="{23F964E1-239E-45DB-9366-CB64E9D00924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14.104" v="422" actId="2696"/>
        <pc:sldMkLst>
          <pc:docMk/>
          <pc:sldMk cId="1791628471" sldId="282"/>
        </pc:sldMkLst>
        <pc:picChg chg="add">
          <ac:chgData name="Joseiltom Dantas de Oliveira Junior" userId="d7b04557e4db55a9" providerId="LiveId" clId="{794A9595-1420-49D1-8DD1-BB617375F91C}" dt="2018-07-02T15:18:04.619" v="58" actId="14100"/>
          <ac:picMkLst>
            <pc:docMk/>
            <pc:sldMk cId="1791628471" sldId="282"/>
            <ac:picMk id="3" creationId="{A438B523-65B3-4C7F-B04B-FEEAB4F4C2E1}"/>
          </ac:picMkLst>
        </pc:picChg>
        <pc:picChg chg="mod">
          <ac:chgData name="Joseiltom Dantas de Oliveira Junior" userId="d7b04557e4db55a9" providerId="LiveId" clId="{794A9595-1420-49D1-8DD1-BB617375F91C}" dt="2018-07-02T15:18:08.528" v="59" actId="14100"/>
          <ac:picMkLst>
            <pc:docMk/>
            <pc:sldMk cId="1791628471" sldId="282"/>
            <ac:picMk id="5" creationId="{07746C45-051C-4F26-9A30-F6308E899B07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17.353" v="423" actId="2696"/>
        <pc:sldMkLst>
          <pc:docMk/>
          <pc:sldMk cId="3544531452" sldId="283"/>
        </pc:sldMkLst>
        <pc:picChg chg="add">
          <ac:chgData name="Joseiltom Dantas de Oliveira Junior" userId="d7b04557e4db55a9" providerId="LiveId" clId="{794A9595-1420-49D1-8DD1-BB617375F91C}" dt="2018-07-02T15:18:16.644" v="61" actId="14100"/>
          <ac:picMkLst>
            <pc:docMk/>
            <pc:sldMk cId="3544531452" sldId="283"/>
            <ac:picMk id="3" creationId="{A93B87B5-5CB9-4622-8E8E-075316ED2C14}"/>
          </ac:picMkLst>
        </pc:picChg>
        <pc:picChg chg="mod">
          <ac:chgData name="Joseiltom Dantas de Oliveira Junior" userId="d7b04557e4db55a9" providerId="LiveId" clId="{794A9595-1420-49D1-8DD1-BB617375F91C}" dt="2018-07-02T15:18:23.729" v="64" actId="14100"/>
          <ac:picMkLst>
            <pc:docMk/>
            <pc:sldMk cId="3544531452" sldId="283"/>
            <ac:picMk id="5" creationId="{476C4A96-6E5F-4EBB-A018-56FCEEB74316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19.903" v="424" actId="2696"/>
        <pc:sldMkLst>
          <pc:docMk/>
          <pc:sldMk cId="547386562" sldId="284"/>
        </pc:sldMkLst>
        <pc:picChg chg="add">
          <ac:chgData name="Joseiltom Dantas de Oliveira Junior" userId="d7b04557e4db55a9" providerId="LiveId" clId="{794A9595-1420-49D1-8DD1-BB617375F91C}" dt="2018-07-02T15:18:27.730" v="66" actId="14100"/>
          <ac:picMkLst>
            <pc:docMk/>
            <pc:sldMk cId="547386562" sldId="284"/>
            <ac:picMk id="3" creationId="{011174B7-A889-40A9-8623-CE0A68F421A6}"/>
          </ac:picMkLst>
        </pc:picChg>
        <pc:picChg chg="mod">
          <ac:chgData name="Joseiltom Dantas de Oliveira Junior" userId="d7b04557e4db55a9" providerId="LiveId" clId="{794A9595-1420-49D1-8DD1-BB617375F91C}" dt="2018-07-02T15:18:38.432" v="69" actId="14100"/>
          <ac:picMkLst>
            <pc:docMk/>
            <pc:sldMk cId="547386562" sldId="284"/>
            <ac:picMk id="5" creationId="{FA37BA10-0D48-4FA5-B6C5-B39808B2BB43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22.079" v="425" actId="2696"/>
        <pc:sldMkLst>
          <pc:docMk/>
          <pc:sldMk cId="861185812" sldId="285"/>
        </pc:sldMkLst>
        <pc:picChg chg="add">
          <ac:chgData name="Joseiltom Dantas de Oliveira Junior" userId="d7b04557e4db55a9" providerId="LiveId" clId="{794A9595-1420-49D1-8DD1-BB617375F91C}" dt="2018-07-02T15:18:43.237" v="71" actId="14100"/>
          <ac:picMkLst>
            <pc:docMk/>
            <pc:sldMk cId="861185812" sldId="285"/>
            <ac:picMk id="3" creationId="{FF3E2E73-C509-4EC9-9A55-798EA546A889}"/>
          </ac:picMkLst>
        </pc:picChg>
        <pc:picChg chg="mod">
          <ac:chgData name="Joseiltom Dantas de Oliveira Junior" userId="d7b04557e4db55a9" providerId="LiveId" clId="{794A9595-1420-49D1-8DD1-BB617375F91C}" dt="2018-07-02T15:18:52.513" v="74" actId="14100"/>
          <ac:picMkLst>
            <pc:docMk/>
            <pc:sldMk cId="861185812" sldId="285"/>
            <ac:picMk id="5" creationId="{C4949BBF-80A9-4268-BB92-340B2F2135F4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24.461" v="426" actId="2696"/>
        <pc:sldMkLst>
          <pc:docMk/>
          <pc:sldMk cId="1693330191" sldId="286"/>
        </pc:sldMkLst>
        <pc:picChg chg="add">
          <ac:chgData name="Joseiltom Dantas de Oliveira Junior" userId="d7b04557e4db55a9" providerId="LiveId" clId="{794A9595-1420-49D1-8DD1-BB617375F91C}" dt="2018-07-02T15:19:00.880" v="76" actId="14100"/>
          <ac:picMkLst>
            <pc:docMk/>
            <pc:sldMk cId="1693330191" sldId="286"/>
            <ac:picMk id="3" creationId="{6A01A780-2FF9-4B7B-9F05-96E69E8A66EE}"/>
          </ac:picMkLst>
        </pc:picChg>
        <pc:picChg chg="mod">
          <ac:chgData name="Joseiltom Dantas de Oliveira Junior" userId="d7b04557e4db55a9" providerId="LiveId" clId="{794A9595-1420-49D1-8DD1-BB617375F91C}" dt="2018-07-02T19:17:07.969" v="251" actId="14100"/>
          <ac:picMkLst>
            <pc:docMk/>
            <pc:sldMk cId="1693330191" sldId="286"/>
            <ac:picMk id="5" creationId="{F44A4544-F3C7-4CC5-AC57-C4448DCEA307}"/>
          </ac:picMkLst>
        </pc:picChg>
      </pc:sldChg>
      <pc:sldChg chg="addSp modSp del">
        <pc:chgData name="Joseiltom Dantas de Oliveira Junior" userId="d7b04557e4db55a9" providerId="LiveId" clId="{794A9595-1420-49D1-8DD1-BB617375F91C}" dt="2018-07-02T21:12:26.756" v="427" actId="2696"/>
        <pc:sldMkLst>
          <pc:docMk/>
          <pc:sldMk cId="3660138570" sldId="287"/>
        </pc:sldMkLst>
        <pc:picChg chg="add">
          <ac:chgData name="Joseiltom Dantas de Oliveira Junior" userId="d7b04557e4db55a9" providerId="LiveId" clId="{794A9595-1420-49D1-8DD1-BB617375F91C}" dt="2018-07-02T19:16:41.861" v="246" actId="1076"/>
          <ac:picMkLst>
            <pc:docMk/>
            <pc:sldMk cId="3660138570" sldId="287"/>
            <ac:picMk id="3" creationId="{328C79F0-1019-4839-84A6-4281B643B703}"/>
          </ac:picMkLst>
        </pc:picChg>
        <pc:picChg chg="mod">
          <ac:chgData name="Joseiltom Dantas de Oliveira Junior" userId="d7b04557e4db55a9" providerId="LiveId" clId="{794A9595-1420-49D1-8DD1-BB617375F91C}" dt="2018-07-02T19:16:54.911" v="248" actId="1076"/>
          <ac:picMkLst>
            <pc:docMk/>
            <pc:sldMk cId="3660138570" sldId="287"/>
            <ac:picMk id="5" creationId="{D2B89C34-C81C-492D-8BF6-1BFD4135FB04}"/>
          </ac:picMkLst>
        </pc:picChg>
      </pc:sldChg>
      <pc:sldChg chg="addSp delSp modSp">
        <pc:chgData name="Joseiltom Dantas de Oliveira Junior" userId="d7b04557e4db55a9" providerId="LiveId" clId="{794A9595-1420-49D1-8DD1-BB617375F91C}" dt="2018-07-02T21:17:04.160" v="489" actId="207"/>
        <pc:sldMkLst>
          <pc:docMk/>
          <pc:sldMk cId="2869867840" sldId="288"/>
        </pc:sldMkLst>
        <pc:spChg chg="mod">
          <ac:chgData name="Joseiltom Dantas de Oliveira Junior" userId="d7b04557e4db55a9" providerId="LiveId" clId="{794A9595-1420-49D1-8DD1-BB617375F91C}" dt="2018-07-02T21:17:04.160" v="489" actId="207"/>
          <ac:spMkLst>
            <pc:docMk/>
            <pc:sldMk cId="2869867840" sldId="288"/>
            <ac:spMk id="2" creationId="{328E14B9-690F-4F69-8553-2E5C1EE4E718}"/>
          </ac:spMkLst>
        </pc:spChg>
        <pc:spChg chg="del">
          <ac:chgData name="Joseiltom Dantas de Oliveira Junior" userId="d7b04557e4db55a9" providerId="LiveId" clId="{794A9595-1420-49D1-8DD1-BB617375F91C}" dt="2018-07-02T21:15:39.244" v="479" actId="478"/>
          <ac:spMkLst>
            <pc:docMk/>
            <pc:sldMk cId="2869867840" sldId="288"/>
            <ac:spMk id="3" creationId="{03D5D804-F6D5-45AF-ACCA-1CAB8A4ACADF}"/>
          </ac:spMkLst>
        </pc:spChg>
        <pc:picChg chg="add">
          <ac:chgData name="Joseiltom Dantas de Oliveira Junior" userId="d7b04557e4db55a9" providerId="LiveId" clId="{794A9595-1420-49D1-8DD1-BB617375F91C}" dt="2018-07-02T15:19:12.864" v="81" actId="207"/>
          <ac:picMkLst>
            <pc:docMk/>
            <pc:sldMk cId="2869867840" sldId="288"/>
            <ac:picMk id="4" creationId="{0561BA46-FB28-4FFB-B209-DDEFC7757385}"/>
          </ac:picMkLst>
        </pc:picChg>
        <pc:picChg chg="add mod ord">
          <ac:chgData name="Joseiltom Dantas de Oliveira Junior" userId="d7b04557e4db55a9" providerId="LiveId" clId="{794A9595-1420-49D1-8DD1-BB617375F91C}" dt="2018-07-02T21:16:54.825" v="486" actId="1076"/>
          <ac:picMkLst>
            <pc:docMk/>
            <pc:sldMk cId="2869867840" sldId="288"/>
            <ac:picMk id="1026" creationId="{DD27B206-AAB3-4CF5-A24B-3F94214FA2B1}"/>
          </ac:picMkLst>
        </pc:picChg>
      </pc:sldChg>
      <pc:sldChg chg="addSp modSp add del">
        <pc:chgData name="Joseiltom Dantas de Oliveira Junior" userId="d7b04557e4db55a9" providerId="LiveId" clId="{794A9595-1420-49D1-8DD1-BB617375F91C}" dt="2018-07-02T19:18:31.728" v="252" actId="2696"/>
        <pc:sldMkLst>
          <pc:docMk/>
          <pc:sldMk cId="3487201716" sldId="289"/>
        </pc:sldMkLst>
        <pc:spChg chg="mod">
          <ac:chgData name="Joseiltom Dantas de Oliveira Junior" userId="d7b04557e4db55a9" providerId="LiveId" clId="{794A9595-1420-49D1-8DD1-BB617375F91C}" dt="2018-07-02T00:41:18.147" v="28" actId="20577"/>
          <ac:spMkLst>
            <pc:docMk/>
            <pc:sldMk cId="3487201716" sldId="289"/>
            <ac:spMk id="2" creationId="{45B2F98C-1999-43FF-9E76-B1B2D9BC1930}"/>
          </ac:spMkLst>
        </pc:spChg>
        <pc:picChg chg="add">
          <ac:chgData name="Joseiltom Dantas de Oliveira Junior" userId="d7b04557e4db55a9" providerId="LiveId" clId="{794A9595-1420-49D1-8DD1-BB617375F91C}" dt="2018-07-02T15:16:00.216" v="29" actId="2696"/>
          <ac:picMkLst>
            <pc:docMk/>
            <pc:sldMk cId="3487201716" sldId="289"/>
            <ac:picMk id="4" creationId="{8B9DE3CA-5362-4242-BB8E-418A5BC0ACAD}"/>
          </ac:picMkLst>
        </pc:picChg>
      </pc:sldChg>
      <pc:sldChg chg="addSp delSp modSp add">
        <pc:chgData name="Joseiltom Dantas de Oliveira Junior" userId="d7b04557e4db55a9" providerId="LiveId" clId="{794A9595-1420-49D1-8DD1-BB617375F91C}" dt="2018-07-02T19:19:06.676" v="253" actId="207"/>
        <pc:sldMkLst>
          <pc:docMk/>
          <pc:sldMk cId="2486270173" sldId="290"/>
        </pc:sldMkLst>
        <pc:spChg chg="del">
          <ac:chgData name="Joseiltom Dantas de Oliveira Junior" userId="d7b04557e4db55a9" providerId="LiveId" clId="{794A9595-1420-49D1-8DD1-BB617375F91C}" dt="2018-07-02T16:30:05.161" v="84" actId="478"/>
          <ac:spMkLst>
            <pc:docMk/>
            <pc:sldMk cId="2486270173" sldId="290"/>
            <ac:spMk id="2" creationId="{857CC5FD-3975-4AB6-8A79-B3B79E3C92A1}"/>
          </ac:spMkLst>
        </pc:spChg>
        <pc:spChg chg="del">
          <ac:chgData name="Joseiltom Dantas de Oliveira Junior" userId="d7b04557e4db55a9" providerId="LiveId" clId="{794A9595-1420-49D1-8DD1-BB617375F91C}" dt="2018-07-02T16:30:05.986" v="85" actId="478"/>
          <ac:spMkLst>
            <pc:docMk/>
            <pc:sldMk cId="2486270173" sldId="290"/>
            <ac:spMk id="3" creationId="{74467B64-3D38-4810-9092-11FB67A6BE7D}"/>
          </ac:spMkLst>
        </pc:spChg>
        <pc:spChg chg="add mod">
          <ac:chgData name="Joseiltom Dantas de Oliveira Junior" userId="d7b04557e4db55a9" providerId="LiveId" clId="{794A9595-1420-49D1-8DD1-BB617375F91C}" dt="2018-07-02T19:19:06.676" v="253" actId="207"/>
          <ac:spMkLst>
            <pc:docMk/>
            <pc:sldMk cId="2486270173" sldId="290"/>
            <ac:spMk id="7" creationId="{37522DE8-5E27-41E2-8DD9-12BE35BC6D74}"/>
          </ac:spMkLst>
        </pc:spChg>
        <pc:picChg chg="add">
          <ac:chgData name="Joseiltom Dantas de Oliveira Junior" userId="d7b04557e4db55a9" providerId="LiveId" clId="{794A9595-1420-49D1-8DD1-BB617375F91C}" dt="2018-07-02T15:19:49.674" v="83" actId="207"/>
          <ac:picMkLst>
            <pc:docMk/>
            <pc:sldMk cId="2486270173" sldId="290"/>
            <ac:picMk id="4" creationId="{377AEC1F-2B81-4353-9F96-2C828962C9DE}"/>
          </ac:picMkLst>
        </pc:picChg>
        <pc:picChg chg="add mod">
          <ac:chgData name="Joseiltom Dantas de Oliveira Junior" userId="d7b04557e4db55a9" providerId="LiveId" clId="{794A9595-1420-49D1-8DD1-BB617375F91C}" dt="2018-07-02T19:00:38.169" v="158" actId="14100"/>
          <ac:picMkLst>
            <pc:docMk/>
            <pc:sldMk cId="2486270173" sldId="290"/>
            <ac:picMk id="6" creationId="{E25E9B65-A8AC-4971-8B06-EF47E87B030D}"/>
          </ac:picMkLst>
        </pc:picChg>
      </pc:sldChg>
      <pc:sldChg chg="addSp delSp modSp add">
        <pc:chgData name="Joseiltom Dantas de Oliveira Junior" userId="d7b04557e4db55a9" providerId="LiveId" clId="{794A9595-1420-49D1-8DD1-BB617375F91C}" dt="2018-07-02T19:00:31.571" v="156" actId="14100"/>
        <pc:sldMkLst>
          <pc:docMk/>
          <pc:sldMk cId="2775152703" sldId="291"/>
        </pc:sldMkLst>
        <pc:spChg chg="mod">
          <ac:chgData name="Joseiltom Dantas de Oliveira Junior" userId="d7b04557e4db55a9" providerId="LiveId" clId="{794A9595-1420-49D1-8DD1-BB617375F91C}" dt="2018-07-02T19:00:01.593" v="153" actId="14100"/>
          <ac:spMkLst>
            <pc:docMk/>
            <pc:sldMk cId="2775152703" sldId="291"/>
            <ac:spMk id="2" creationId="{0B3038A3-FA21-4D70-8F09-D1F28CE6E570}"/>
          </ac:spMkLst>
        </pc:spChg>
        <pc:spChg chg="del">
          <ac:chgData name="Joseiltom Dantas de Oliveira Junior" userId="d7b04557e4db55a9" providerId="LiveId" clId="{794A9595-1420-49D1-8DD1-BB617375F91C}" dt="2018-07-02T18:59:12.079" v="109" actId="478"/>
          <ac:spMkLst>
            <pc:docMk/>
            <pc:sldMk cId="2775152703" sldId="291"/>
            <ac:spMk id="3" creationId="{FAB08351-1AD1-4323-9FA1-A5363660F661}"/>
          </ac:spMkLst>
        </pc:spChg>
        <pc:picChg chg="add mod">
          <ac:chgData name="Joseiltom Dantas de Oliveira Junior" userId="d7b04557e4db55a9" providerId="LiveId" clId="{794A9595-1420-49D1-8DD1-BB617375F91C}" dt="2018-07-02T19:00:31.571" v="156" actId="14100"/>
          <ac:picMkLst>
            <pc:docMk/>
            <pc:sldMk cId="2775152703" sldId="291"/>
            <ac:picMk id="5" creationId="{374AE1DE-1319-45B1-BFA5-0325C0E40AC8}"/>
          </ac:picMkLst>
        </pc:picChg>
      </pc:sldChg>
      <pc:sldChg chg="addSp delSp modSp add">
        <pc:chgData name="Joseiltom Dantas de Oliveira Junior" userId="d7b04557e4db55a9" providerId="LiveId" clId="{794A9595-1420-49D1-8DD1-BB617375F91C}" dt="2018-07-02T19:04:41.950" v="189" actId="1076"/>
        <pc:sldMkLst>
          <pc:docMk/>
          <pc:sldMk cId="3319788134" sldId="292"/>
        </pc:sldMkLst>
        <pc:spChg chg="mod">
          <ac:chgData name="Joseiltom Dantas de Oliveira Junior" userId="d7b04557e4db55a9" providerId="LiveId" clId="{794A9595-1420-49D1-8DD1-BB617375F91C}" dt="2018-07-02T19:04:40.425" v="188" actId="1076"/>
          <ac:spMkLst>
            <pc:docMk/>
            <pc:sldMk cId="3319788134" sldId="292"/>
            <ac:spMk id="2" creationId="{A5C219A4-7F9F-4A1C-A747-A74C475E7614}"/>
          </ac:spMkLst>
        </pc:spChg>
        <pc:spChg chg="del">
          <ac:chgData name="Joseiltom Dantas de Oliveira Junior" userId="d7b04557e4db55a9" providerId="LiveId" clId="{794A9595-1420-49D1-8DD1-BB617375F91C}" dt="2018-07-02T19:01:44.155" v="182" actId="478"/>
          <ac:spMkLst>
            <pc:docMk/>
            <pc:sldMk cId="3319788134" sldId="292"/>
            <ac:spMk id="3" creationId="{276B708E-EB4B-4DC2-91BC-A072479FFFAA}"/>
          </ac:spMkLst>
        </pc:spChg>
        <pc:picChg chg="add mod">
          <ac:chgData name="Joseiltom Dantas de Oliveira Junior" userId="d7b04557e4db55a9" providerId="LiveId" clId="{794A9595-1420-49D1-8DD1-BB617375F91C}" dt="2018-07-02T19:03:52.770" v="185" actId="1076"/>
          <ac:picMkLst>
            <pc:docMk/>
            <pc:sldMk cId="3319788134" sldId="292"/>
            <ac:picMk id="5" creationId="{F651DE6C-8F74-4510-8436-C43FB0D5AC06}"/>
          </ac:picMkLst>
        </pc:picChg>
        <pc:picChg chg="add mod">
          <ac:chgData name="Joseiltom Dantas de Oliveira Junior" userId="d7b04557e4db55a9" providerId="LiveId" clId="{794A9595-1420-49D1-8DD1-BB617375F91C}" dt="2018-07-02T19:04:41.950" v="189" actId="1076"/>
          <ac:picMkLst>
            <pc:docMk/>
            <pc:sldMk cId="3319788134" sldId="292"/>
            <ac:picMk id="7" creationId="{137A450A-7776-4BB3-ADE8-B19DD01A81E0}"/>
          </ac:picMkLst>
        </pc:picChg>
      </pc:sldChg>
      <pc:sldChg chg="addSp delSp modSp add">
        <pc:chgData name="Joseiltom Dantas de Oliveira Junior" userId="d7b04557e4db55a9" providerId="LiveId" clId="{794A9595-1420-49D1-8DD1-BB617375F91C}" dt="2018-07-02T19:07:48.655" v="210" actId="14100"/>
        <pc:sldMkLst>
          <pc:docMk/>
          <pc:sldMk cId="91569470" sldId="293"/>
        </pc:sldMkLst>
        <pc:spChg chg="mod">
          <ac:chgData name="Joseiltom Dantas de Oliveira Junior" userId="d7b04557e4db55a9" providerId="LiveId" clId="{794A9595-1420-49D1-8DD1-BB617375F91C}" dt="2018-07-02T19:07:00.927" v="207" actId="1076"/>
          <ac:spMkLst>
            <pc:docMk/>
            <pc:sldMk cId="91569470" sldId="293"/>
            <ac:spMk id="2" creationId="{EAD70615-8C8D-4F0F-BF77-3024719C8E94}"/>
          </ac:spMkLst>
        </pc:spChg>
        <pc:spChg chg="del">
          <ac:chgData name="Joseiltom Dantas de Oliveira Junior" userId="d7b04557e4db55a9" providerId="LiveId" clId="{794A9595-1420-49D1-8DD1-BB617375F91C}" dt="2018-07-02T19:06:38.063" v="191" actId="478"/>
          <ac:spMkLst>
            <pc:docMk/>
            <pc:sldMk cId="91569470" sldId="293"/>
            <ac:spMk id="3" creationId="{FB66C282-0A3D-4F3C-AE55-73C4E460C95B}"/>
          </ac:spMkLst>
        </pc:spChg>
        <pc:picChg chg="add mod">
          <ac:chgData name="Joseiltom Dantas de Oliveira Junior" userId="d7b04557e4db55a9" providerId="LiveId" clId="{794A9595-1420-49D1-8DD1-BB617375F91C}" dt="2018-07-02T19:07:48.655" v="210" actId="14100"/>
          <ac:picMkLst>
            <pc:docMk/>
            <pc:sldMk cId="91569470" sldId="293"/>
            <ac:picMk id="5" creationId="{CA415B63-ACE9-47B0-B382-D3DDCD4CEC61}"/>
          </ac:picMkLst>
        </pc:picChg>
      </pc:sldChg>
      <pc:sldChg chg="addSp delSp modSp add">
        <pc:chgData name="Joseiltom Dantas de Oliveira Junior" userId="d7b04557e4db55a9" providerId="LiveId" clId="{794A9595-1420-49D1-8DD1-BB617375F91C}" dt="2018-07-02T19:16:59.245" v="249" actId="207"/>
        <pc:sldMkLst>
          <pc:docMk/>
          <pc:sldMk cId="736235064" sldId="294"/>
        </pc:sldMkLst>
        <pc:spChg chg="mod">
          <ac:chgData name="Joseiltom Dantas de Oliveira Junior" userId="d7b04557e4db55a9" providerId="LiveId" clId="{794A9595-1420-49D1-8DD1-BB617375F91C}" dt="2018-07-02T19:12:24.754" v="242" actId="1076"/>
          <ac:spMkLst>
            <pc:docMk/>
            <pc:sldMk cId="736235064" sldId="294"/>
            <ac:spMk id="2" creationId="{5864A170-A821-437D-BB4C-40E19052DB18}"/>
          </ac:spMkLst>
        </pc:spChg>
        <pc:spChg chg="del">
          <ac:chgData name="Joseiltom Dantas de Oliveira Junior" userId="d7b04557e4db55a9" providerId="LiveId" clId="{794A9595-1420-49D1-8DD1-BB617375F91C}" dt="2018-07-02T19:08:49.268" v="212" actId="478"/>
          <ac:spMkLst>
            <pc:docMk/>
            <pc:sldMk cId="736235064" sldId="294"/>
            <ac:spMk id="3" creationId="{93B35C26-EEC0-42DF-9107-92BC15F59A40}"/>
          </ac:spMkLst>
        </pc:spChg>
        <pc:picChg chg="add mod">
          <ac:chgData name="Joseiltom Dantas de Oliveira Junior" userId="d7b04557e4db55a9" providerId="LiveId" clId="{794A9595-1420-49D1-8DD1-BB617375F91C}" dt="2018-07-02T19:09:53.246" v="239" actId="14100"/>
          <ac:picMkLst>
            <pc:docMk/>
            <pc:sldMk cId="736235064" sldId="294"/>
            <ac:picMk id="5" creationId="{99C8FE28-85BF-4B44-81DC-1D55852ECAC8}"/>
          </ac:picMkLst>
        </pc:picChg>
        <pc:picChg chg="add mod">
          <ac:chgData name="Joseiltom Dantas de Oliveira Junior" userId="d7b04557e4db55a9" providerId="LiveId" clId="{794A9595-1420-49D1-8DD1-BB617375F91C}" dt="2018-07-02T19:12:20.841" v="241" actId="1076"/>
          <ac:picMkLst>
            <pc:docMk/>
            <pc:sldMk cId="736235064" sldId="294"/>
            <ac:picMk id="7" creationId="{6957C524-2B5B-464F-8054-C04AA2DE1A26}"/>
          </ac:picMkLst>
        </pc:picChg>
        <pc:picChg chg="add">
          <ac:chgData name="Joseiltom Dantas de Oliveira Junior" userId="d7b04557e4db55a9" providerId="LiveId" clId="{794A9595-1420-49D1-8DD1-BB617375F91C}" dt="2018-07-02T19:16:59.245" v="249" actId="207"/>
          <ac:picMkLst>
            <pc:docMk/>
            <pc:sldMk cId="736235064" sldId="294"/>
            <ac:picMk id="8" creationId="{DDD103A9-5238-4D1B-9A7F-A46D5A259C65}"/>
          </ac:picMkLst>
        </pc:picChg>
      </pc:sldChg>
      <pc:sldChg chg="modSp add">
        <pc:chgData name="Joseiltom Dantas de Oliveira Junior" userId="d7b04557e4db55a9" providerId="LiveId" clId="{794A9595-1420-49D1-8DD1-BB617375F91C}" dt="2018-07-02T21:09:24.619" v="401" actId="20577"/>
        <pc:sldMkLst>
          <pc:docMk/>
          <pc:sldMk cId="1254193467" sldId="295"/>
        </pc:sldMkLst>
        <pc:spChg chg="mod">
          <ac:chgData name="Joseiltom Dantas de Oliveira Junior" userId="d7b04557e4db55a9" providerId="LiveId" clId="{794A9595-1420-49D1-8DD1-BB617375F91C}" dt="2018-07-02T21:09:24.619" v="401" actId="20577"/>
          <ac:spMkLst>
            <pc:docMk/>
            <pc:sldMk cId="1254193467" sldId="295"/>
            <ac:spMk id="2" creationId="{063E28B4-89EF-4D73-9054-41E6D4F25953}"/>
          </ac:spMkLst>
        </pc:spChg>
        <pc:spChg chg="mod">
          <ac:chgData name="Joseiltom Dantas de Oliveira Junior" userId="d7b04557e4db55a9" providerId="LiveId" clId="{794A9595-1420-49D1-8DD1-BB617375F91C}" dt="2018-07-02T21:09:16.609" v="392" actId="20577"/>
          <ac:spMkLst>
            <pc:docMk/>
            <pc:sldMk cId="1254193467" sldId="295"/>
            <ac:spMk id="3" creationId="{737BFE8C-8958-4832-845E-6C4BFBA60D80}"/>
          </ac:spMkLst>
        </pc:spChg>
      </pc:sldChg>
      <pc:sldChg chg="modSp add">
        <pc:chgData name="Joseiltom Dantas de Oliveira Junior" userId="d7b04557e4db55a9" providerId="LiveId" clId="{794A9595-1420-49D1-8DD1-BB617375F91C}" dt="2018-07-02T21:14:00.621" v="437" actId="20577"/>
        <pc:sldMkLst>
          <pc:docMk/>
          <pc:sldMk cId="1206830385" sldId="296"/>
        </pc:sldMkLst>
        <pc:spChg chg="mod">
          <ac:chgData name="Joseiltom Dantas de Oliveira Junior" userId="d7b04557e4db55a9" providerId="LiveId" clId="{794A9595-1420-49D1-8DD1-BB617375F91C}" dt="2018-07-02T21:13:57.371" v="436" actId="20577"/>
          <ac:spMkLst>
            <pc:docMk/>
            <pc:sldMk cId="1206830385" sldId="296"/>
            <ac:spMk id="2" creationId="{FC9939DC-99AC-4E49-AA1B-AEAE9DC06376}"/>
          </ac:spMkLst>
        </pc:spChg>
        <pc:spChg chg="mod">
          <ac:chgData name="Joseiltom Dantas de Oliveira Junior" userId="d7b04557e4db55a9" providerId="LiveId" clId="{794A9595-1420-49D1-8DD1-BB617375F91C}" dt="2018-07-02T21:14:00.621" v="437" actId="20577"/>
          <ac:spMkLst>
            <pc:docMk/>
            <pc:sldMk cId="1206830385" sldId="296"/>
            <ac:spMk id="3" creationId="{909F4B4A-C7F4-4989-8C7F-A835B7A5F6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88B9B7-6BD6-4242-A4F6-224583E9BB18}" type="datetime1">
              <a:rPr lang="pt-BR" smtClean="0"/>
              <a:t>02/07/2018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84F729-B429-487C-A996-6CE0DFB53855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97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600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490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12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131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48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5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ctor re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ctor re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ctor re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ctor re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ctor re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re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0FA058-471D-4FFB-8372-3559F7C86DB7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D57174-64C5-4919-8608-FF00C64CBE00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DCBA4-C353-47EC-8241-18A0DA3A5C1B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051742-82EB-42D7-BB6E-B395D51B875F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44F69-8BBE-4C0B-965F-D17F50C8E650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B90ADF-DE55-4142-8D04-EBD4B8F74FFD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ctor re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ctor re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ctor re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ctor re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ctor re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ctor re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ctor re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ctor re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Espaço reservado para rodapé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12" name="Espaço reservado para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6A890C-6452-49A1-B0D9-AA8036D5237E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214" name="Espaço reservado para o número do slide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ctor re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ctor re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ctor re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60" name="Conector re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623B0F-75CC-4C46-A6C5-4A410D901FCD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ctor re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ctor re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ctor re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59" name="Conector re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ector re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ctor re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ctor re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ctor re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ctor re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ctor re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ctor re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ctor re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cxnSp>
        <p:nvCxnSpPr>
          <p:cNvPr id="148" name="Conector re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A04F1B8F-DFE3-4BF7-B882-95DE566932B5}" type="datetime1">
              <a:rPr lang="pt-BR" noProof="0" smtClean="0"/>
              <a:t>02/07/2018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0A8A11FD-D164-4018-A24F-CDC3A0BBA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436811"/>
            <a:ext cx="10363200" cy="1975104"/>
          </a:xfrm>
        </p:spPr>
        <p:txBody>
          <a:bodyPr rtlCol="0">
            <a:noAutofit/>
          </a:bodyPr>
          <a:lstStyle/>
          <a:p>
            <a:pPr algn="ctr"/>
            <a:r>
              <a:rPr lang="pt-BR" sz="2800" b="0" dirty="0">
                <a:effectLst/>
              </a:rPr>
              <a:t>Carlos Henrique do Prado Andrade</a:t>
            </a:r>
            <a:br>
              <a:rPr lang="pt-BR" sz="2800" b="0" dirty="0">
                <a:effectLst/>
              </a:rPr>
            </a:br>
            <a:r>
              <a:rPr lang="pt-BR" sz="2800" b="0" dirty="0">
                <a:effectLst/>
              </a:rPr>
              <a:t>David José Rodrigues Campos</a:t>
            </a:r>
            <a:br>
              <a:rPr lang="pt-BR" sz="2800" b="0" dirty="0">
                <a:effectLst/>
              </a:rPr>
            </a:br>
            <a:r>
              <a:rPr lang="pt-BR" sz="2800" b="0" dirty="0" err="1">
                <a:effectLst/>
              </a:rPr>
              <a:t>Jesiel</a:t>
            </a:r>
            <a:r>
              <a:rPr lang="pt-BR" sz="2800" b="0" dirty="0">
                <a:effectLst/>
              </a:rPr>
              <a:t> Carlos da Silva</a:t>
            </a:r>
            <a:br>
              <a:rPr lang="pt-BR" sz="2800" b="0" dirty="0">
                <a:effectLst/>
              </a:rPr>
            </a:br>
            <a:r>
              <a:rPr lang="pt-BR" sz="2800" b="0" dirty="0">
                <a:effectLst/>
              </a:rPr>
              <a:t>Joseiltom Dantas de Oliveira Júnior</a:t>
            </a:r>
            <a:br>
              <a:rPr lang="pt-BR" sz="2800" b="0" dirty="0">
                <a:effectLst/>
              </a:rPr>
            </a:br>
            <a:r>
              <a:rPr lang="pt-BR" sz="2800" dirty="0"/>
              <a:t/>
            </a:r>
            <a:br>
              <a:rPr lang="pt-BR" sz="2800" dirty="0"/>
            </a:br>
            <a:endParaRPr lang="pt-BR" sz="2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D6B204A-9879-4FEB-8014-5416498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19A85B5-7492-4D02-A02A-AB3DEF515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4" t="1410" b="90513"/>
          <a:stretch/>
        </p:blipFill>
        <p:spPr>
          <a:xfrm>
            <a:off x="734263" y="1512276"/>
            <a:ext cx="10723474" cy="31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3038A3-FA21-4D70-8F09-D1F28CE6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98679"/>
            <a:ext cx="6586728" cy="630321"/>
          </a:xfrm>
        </p:spPr>
        <p:txBody>
          <a:bodyPr>
            <a:normAutofit/>
          </a:bodyPr>
          <a:lstStyle/>
          <a:p>
            <a:r>
              <a:rPr lang="pt-BR" dirty="0"/>
              <a:t>Cadastro de usuário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374AE1DE-1319-45B1-BFA5-0325C0E4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25" y="0"/>
            <a:ext cx="4165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r>
              <a:rPr lang="pt-BR" dirty="0"/>
              <a:t>Caso de uso. Pesquisar eventos UC03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3A819-826D-444A-B096-A7D89779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42385"/>
            <a:ext cx="5979160" cy="5004415"/>
          </a:xfrm>
        </p:spPr>
        <p:txBody>
          <a:bodyPr>
            <a:normAutofit/>
          </a:bodyPr>
          <a:lstStyle/>
          <a:p>
            <a:pPr fontAlgn="base"/>
            <a:r>
              <a:rPr lang="pt-BR" dirty="0"/>
              <a:t>Fluxo Principal</a:t>
            </a:r>
          </a:p>
          <a:p>
            <a:pPr marL="0" indent="0" fontAlgn="base">
              <a:buNone/>
            </a:pPr>
            <a:r>
              <a:rPr lang="pt-BR" dirty="0"/>
              <a:t>1 Usuário clica no campo pesquisa</a:t>
            </a:r>
          </a:p>
          <a:p>
            <a:pPr marL="0" indent="0" fontAlgn="base">
              <a:buNone/>
            </a:pPr>
            <a:r>
              <a:rPr lang="pt-BR" dirty="0"/>
              <a:t>2 O sistema solicita ao usuário o </a:t>
            </a:r>
            <a:r>
              <a:rPr lang="pt-BR" dirty="0" smtClean="0"/>
              <a:t>nome ou </a:t>
            </a:r>
            <a:r>
              <a:rPr lang="pt-BR" dirty="0"/>
              <a:t>horário </a:t>
            </a:r>
            <a:r>
              <a:rPr lang="pt-BR" dirty="0" smtClean="0"/>
              <a:t>       </a:t>
            </a:r>
            <a:br>
              <a:rPr lang="pt-BR" dirty="0" smtClean="0"/>
            </a:br>
            <a:r>
              <a:rPr lang="pt-BR" dirty="0" smtClean="0"/>
              <a:t>   ou</a:t>
            </a:r>
            <a:r>
              <a:rPr lang="pt-BR" dirty="0" smtClean="0"/>
              <a:t> </a:t>
            </a:r>
            <a:r>
              <a:rPr lang="pt-BR" dirty="0" smtClean="0"/>
              <a:t>data </a:t>
            </a:r>
            <a:r>
              <a:rPr lang="pt-BR" dirty="0"/>
              <a:t>do evento</a:t>
            </a:r>
          </a:p>
          <a:p>
            <a:pPr marL="0" indent="0" fontAlgn="base">
              <a:buNone/>
            </a:pPr>
            <a:r>
              <a:rPr lang="pt-BR" dirty="0"/>
              <a:t>3 O usuário insere o nome, horário e data do</a:t>
            </a:r>
            <a:br>
              <a:rPr lang="pt-BR" dirty="0"/>
            </a:br>
            <a:r>
              <a:rPr lang="pt-BR" dirty="0"/>
              <a:t>   evento</a:t>
            </a:r>
          </a:p>
          <a:p>
            <a:pPr marL="0" indent="0" fontAlgn="base">
              <a:buNone/>
            </a:pPr>
            <a:r>
              <a:rPr lang="pt-BR" dirty="0"/>
              <a:t>4 O sistema valida os dados informados</a:t>
            </a:r>
          </a:p>
          <a:p>
            <a:pPr marL="0" indent="0" fontAlgn="base">
              <a:buNone/>
            </a:pPr>
            <a:r>
              <a:rPr lang="pt-BR" dirty="0"/>
              <a:t>5 Sistema exibe os eventos que foram encontrados</a:t>
            </a:r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1763985C-1E9A-43A2-8E40-B04B3D7F1C51}"/>
              </a:ext>
            </a:extLst>
          </p:cNvPr>
          <p:cNvSpPr txBox="1">
            <a:spLocks/>
          </p:cNvSpPr>
          <p:nvPr/>
        </p:nvSpPr>
        <p:spPr>
          <a:xfrm>
            <a:off x="6624320" y="1142385"/>
            <a:ext cx="597916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Fluxo Alternativo</a:t>
            </a:r>
          </a:p>
          <a:p>
            <a:pPr marL="0" indent="0">
              <a:buNone/>
            </a:pPr>
            <a:r>
              <a:rPr lang="pt-BR" dirty="0"/>
              <a:t>4.a o sistema encontra campos incorretos</a:t>
            </a:r>
          </a:p>
          <a:p>
            <a:pPr marL="0" indent="0">
              <a:buNone/>
            </a:pPr>
            <a:r>
              <a:rPr lang="pt-BR" dirty="0"/>
              <a:t>4.1 Sistema informa quais campos estão </a:t>
            </a:r>
            <a:br>
              <a:rPr lang="pt-BR" dirty="0"/>
            </a:br>
            <a:r>
              <a:rPr lang="pt-BR" dirty="0"/>
              <a:t>      incorretos</a:t>
            </a:r>
          </a:p>
          <a:p>
            <a:pPr marL="0" indent="0">
              <a:buNone/>
            </a:pPr>
            <a:r>
              <a:rPr lang="pt-BR" dirty="0"/>
              <a:t>4.2 volta ao passo 2</a:t>
            </a:r>
          </a:p>
          <a:p>
            <a:pPr marL="0" indent="0">
              <a:buNone/>
            </a:pP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32967B03-F55A-45E1-B2C4-3ACE26CE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C219A4-7F9F-4A1C-A747-A74C475E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646" y="2735262"/>
            <a:ext cx="4463562" cy="693738"/>
          </a:xfrm>
        </p:spPr>
        <p:txBody>
          <a:bodyPr/>
          <a:lstStyle/>
          <a:p>
            <a:r>
              <a:rPr lang="pt-BR" dirty="0"/>
              <a:t>Pesquisa de Eventos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651DE6C-8F74-4510-8436-C43FB0D5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r>
              <a:rPr lang="pt-BR" dirty="0"/>
              <a:t>Caso de uso. Manter inscrição UC04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3A819-826D-444A-B096-A7D89779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42385"/>
            <a:ext cx="5979160" cy="5004415"/>
          </a:xfrm>
        </p:spPr>
        <p:txBody>
          <a:bodyPr>
            <a:normAutofit/>
          </a:bodyPr>
          <a:lstStyle/>
          <a:p>
            <a:pPr fontAlgn="base"/>
            <a:r>
              <a:rPr lang="pt-BR" dirty="0"/>
              <a:t>Fluxo Principal:</a:t>
            </a:r>
          </a:p>
          <a:p>
            <a:pPr marL="0" indent="0" fontAlgn="base">
              <a:buNone/>
            </a:pPr>
            <a:r>
              <a:rPr lang="pt-BR" dirty="0"/>
              <a:t>1 Atleta escolhe um evento</a:t>
            </a:r>
          </a:p>
          <a:p>
            <a:pPr marL="0" indent="0" fontAlgn="base">
              <a:buNone/>
            </a:pPr>
            <a:r>
              <a:rPr lang="pt-BR" dirty="0"/>
              <a:t>2 O sistema exibe tela do evento escolhido</a:t>
            </a:r>
          </a:p>
          <a:p>
            <a:pPr marL="0" indent="0" fontAlgn="base">
              <a:buNone/>
            </a:pPr>
            <a:r>
              <a:rPr lang="pt-BR" dirty="0"/>
              <a:t>3 Atleta clica em inscrever-se no evento</a:t>
            </a:r>
          </a:p>
          <a:p>
            <a:pPr marL="0" indent="0" fontAlgn="base">
              <a:buNone/>
            </a:pPr>
            <a:r>
              <a:rPr lang="pt-BR" dirty="0"/>
              <a:t>4 Sistema exibe tela de confirmação</a:t>
            </a:r>
          </a:p>
          <a:p>
            <a:pPr marL="0" indent="0" fontAlgn="base">
              <a:buNone/>
            </a:pPr>
            <a:r>
              <a:rPr lang="pt-BR" dirty="0"/>
              <a:t>5 Atleta confirma inscrição</a:t>
            </a:r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1763985C-1E9A-43A2-8E40-B04B3D7F1C51}"/>
              </a:ext>
            </a:extLst>
          </p:cNvPr>
          <p:cNvSpPr txBox="1">
            <a:spLocks/>
          </p:cNvSpPr>
          <p:nvPr/>
        </p:nvSpPr>
        <p:spPr>
          <a:xfrm>
            <a:off x="6624320" y="1142385"/>
            <a:ext cx="597916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Fluxo Alternativo: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BF9A3B9-30D5-4C2B-B13E-D8F2D1FA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AD70615-8C8D-4F0F-BF77-3024719C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86615"/>
            <a:ext cx="2168769" cy="1142385"/>
          </a:xfrm>
        </p:spPr>
        <p:txBody>
          <a:bodyPr/>
          <a:lstStyle/>
          <a:p>
            <a:r>
              <a:rPr lang="pt-BR" dirty="0"/>
              <a:t>Inscrição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A415B63-ACE9-47B0-B382-D3DDCD4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8" y="0"/>
            <a:ext cx="385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r>
              <a:rPr lang="pt-BR" dirty="0"/>
              <a:t>Caso de Uso. Manter evento UC05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3A819-826D-444A-B096-A7D89779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42385"/>
            <a:ext cx="5979160" cy="5004415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pt-BR" dirty="0"/>
              <a:t>Fluxo Principal:</a:t>
            </a:r>
          </a:p>
          <a:p>
            <a:pPr marL="0" indent="0" fontAlgn="base">
              <a:buNone/>
            </a:pPr>
            <a:r>
              <a:rPr lang="pt-BR" dirty="0"/>
              <a:t>1 Atleta seleciona o ícone de configuração</a:t>
            </a:r>
          </a:p>
          <a:p>
            <a:pPr marL="0" indent="0" fontAlgn="base">
              <a:buNone/>
            </a:pPr>
            <a:r>
              <a:rPr lang="pt-BR" dirty="0"/>
              <a:t>2 Sistema exibe tela de configuração</a:t>
            </a:r>
          </a:p>
          <a:p>
            <a:pPr marL="0" indent="0" fontAlgn="base">
              <a:buNone/>
            </a:pPr>
            <a:r>
              <a:rPr lang="pt-BR" dirty="0"/>
              <a:t>3 Organizador clica em adicionar eventos</a:t>
            </a:r>
          </a:p>
          <a:p>
            <a:pPr marL="0" indent="0" fontAlgn="base">
              <a:buNone/>
            </a:pPr>
            <a:r>
              <a:rPr lang="pt-BR" dirty="0"/>
              <a:t>4 Sistema exibe tela de criação de evento</a:t>
            </a:r>
          </a:p>
          <a:p>
            <a:pPr marL="0" indent="0" fontAlgn="base">
              <a:buNone/>
            </a:pPr>
            <a:r>
              <a:rPr lang="pt-BR" dirty="0"/>
              <a:t>5 Organizador preenche os campos (nome, horário,</a:t>
            </a:r>
            <a:br>
              <a:rPr lang="pt-BR" dirty="0"/>
            </a:br>
            <a:r>
              <a:rPr lang="pt-BR" dirty="0"/>
              <a:t>   data do evento, local, capacidade mínima de</a:t>
            </a:r>
            <a:br>
              <a:rPr lang="pt-BR" dirty="0"/>
            </a:br>
            <a:r>
              <a:rPr lang="pt-BR" dirty="0"/>
              <a:t>   participantes, capacidade máxima de participantes,</a:t>
            </a:r>
            <a:br>
              <a:rPr lang="pt-BR" dirty="0"/>
            </a:br>
            <a:r>
              <a:rPr lang="pt-BR" dirty="0"/>
              <a:t>   custo do evento e descrição do evento)</a:t>
            </a:r>
          </a:p>
          <a:p>
            <a:pPr marL="0" indent="0" fontAlgn="base">
              <a:buNone/>
            </a:pPr>
            <a:r>
              <a:rPr lang="pt-BR" dirty="0"/>
              <a:t>6 O sistema valida os dados informados</a:t>
            </a:r>
          </a:p>
          <a:p>
            <a:pPr marL="0" indent="0" fontAlgn="base">
              <a:buNone/>
            </a:pPr>
            <a:r>
              <a:rPr lang="pt-BR" dirty="0"/>
              <a:t>7 Atleta confirma</a:t>
            </a:r>
          </a:p>
          <a:p>
            <a:pPr marL="0" indent="0" fontAlgn="base">
              <a:buNone/>
            </a:pPr>
            <a:r>
              <a:rPr lang="pt-BR" dirty="0"/>
              <a:t>8 Sistema inclui evento</a:t>
            </a:r>
          </a:p>
          <a:p>
            <a:pPr marL="0" indent="0" fontAlgn="base">
              <a:buNone/>
            </a:pPr>
            <a:r>
              <a:rPr lang="pt-BR" dirty="0"/>
              <a:t>9 Sistema exibe tela principal</a:t>
            </a:r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1763985C-1E9A-43A2-8E40-B04B3D7F1C51}"/>
              </a:ext>
            </a:extLst>
          </p:cNvPr>
          <p:cNvSpPr txBox="1">
            <a:spLocks/>
          </p:cNvSpPr>
          <p:nvPr/>
        </p:nvSpPr>
        <p:spPr>
          <a:xfrm>
            <a:off x="6624320" y="1142385"/>
            <a:ext cx="597916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Fluxo Alternativo:</a:t>
            </a:r>
          </a:p>
          <a:p>
            <a:pPr marL="0" indent="0">
              <a:buNone/>
            </a:pPr>
            <a:r>
              <a:rPr lang="pt-BR" dirty="0"/>
              <a:t>6.a Sistema encontrou dados incorretos</a:t>
            </a:r>
          </a:p>
          <a:p>
            <a:pPr marL="0" indent="0">
              <a:buNone/>
            </a:pPr>
            <a:r>
              <a:rPr lang="pt-BR" dirty="0"/>
              <a:t>6.1 Sistema exibe os dados incorretos</a:t>
            </a:r>
          </a:p>
          <a:p>
            <a:pPr marL="0" indent="0">
              <a:buNone/>
            </a:pPr>
            <a:r>
              <a:rPr lang="pt-BR" dirty="0"/>
              <a:t>6.2 volta ao passo 4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9B6EB1A-B12A-4B1A-91E0-A42D75E37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64A170-A821-437D-BB4C-40E19052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829" y="2286615"/>
            <a:ext cx="5298831" cy="1142385"/>
          </a:xfrm>
        </p:spPr>
        <p:txBody>
          <a:bodyPr/>
          <a:lstStyle/>
          <a:p>
            <a:r>
              <a:rPr lang="pt-BR" dirty="0"/>
              <a:t>Criar/editar evento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9C8FE28-85BF-4B44-81DC-1D55852E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7" y="0"/>
            <a:ext cx="316718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957C524-2B5B-464F-8054-C04AA2DE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49" y="0"/>
            <a:ext cx="316718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DD103A9-5238-4D1B-9A7F-A46D5A259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r>
              <a:rPr lang="pt-BR" dirty="0"/>
              <a:t>Caso de uso. Notificar evento UC06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3A819-826D-444A-B096-A7D89779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42385"/>
            <a:ext cx="5979160" cy="5004415"/>
          </a:xfrm>
        </p:spPr>
        <p:txBody>
          <a:bodyPr>
            <a:normAutofit/>
          </a:bodyPr>
          <a:lstStyle/>
          <a:p>
            <a:pPr fontAlgn="base"/>
            <a:r>
              <a:rPr lang="pt-BR" dirty="0"/>
              <a:t>Fluxo Principal:</a:t>
            </a:r>
          </a:p>
          <a:p>
            <a:pPr marL="0" indent="0" fontAlgn="base">
              <a:buNone/>
            </a:pPr>
            <a:r>
              <a:rPr lang="pt-BR" dirty="0"/>
              <a:t>1 O sistema de GPS prove a localização do </a:t>
            </a:r>
            <a:br>
              <a:rPr lang="pt-BR" dirty="0"/>
            </a:br>
            <a:r>
              <a:rPr lang="pt-BR" dirty="0"/>
              <a:t>   usuário</a:t>
            </a:r>
          </a:p>
          <a:p>
            <a:pPr marL="0" indent="0" fontAlgn="base">
              <a:buNone/>
            </a:pPr>
            <a:r>
              <a:rPr lang="pt-BR" dirty="0"/>
              <a:t>2 O sistema procura por eventos populares </a:t>
            </a:r>
            <a:br>
              <a:rPr lang="pt-BR" dirty="0"/>
            </a:br>
            <a:r>
              <a:rPr lang="pt-BR" dirty="0"/>
              <a:t>   próximo ao usuário</a:t>
            </a:r>
          </a:p>
          <a:p>
            <a:pPr marL="0" indent="0" fontAlgn="base">
              <a:buNone/>
            </a:pPr>
            <a:r>
              <a:rPr lang="pt-BR" dirty="0"/>
              <a:t>3 O sistema procura por eventos parecidos com os </a:t>
            </a:r>
            <a:br>
              <a:rPr lang="pt-BR" dirty="0"/>
            </a:br>
            <a:r>
              <a:rPr lang="pt-BR" dirty="0"/>
              <a:t>   gostos definidos pelo usuário</a:t>
            </a:r>
          </a:p>
          <a:p>
            <a:pPr marL="0" indent="0" fontAlgn="base">
              <a:buNone/>
            </a:pPr>
            <a:r>
              <a:rPr lang="pt-BR" dirty="0"/>
              <a:t>4 O sistema exibe os eventos encontrados de </a:t>
            </a:r>
            <a:br>
              <a:rPr lang="pt-BR" dirty="0"/>
            </a:br>
            <a:r>
              <a:rPr lang="pt-BR" dirty="0"/>
              <a:t>   acordo com a data marcada para que eles </a:t>
            </a:r>
            <a:br>
              <a:rPr lang="pt-BR" dirty="0"/>
            </a:br>
            <a:r>
              <a:rPr lang="pt-BR" dirty="0"/>
              <a:t>   ocorram.</a:t>
            </a:r>
          </a:p>
          <a:p>
            <a:pPr marL="0" indent="0" fontAlgn="base">
              <a:buNone/>
            </a:pPr>
            <a:r>
              <a:rPr lang="pt-BR" dirty="0"/>
              <a:t>5 O sistema mostra os novos eventos encontrados</a:t>
            </a:r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1763985C-1E9A-43A2-8E40-B04B3D7F1C51}"/>
              </a:ext>
            </a:extLst>
          </p:cNvPr>
          <p:cNvSpPr txBox="1">
            <a:spLocks/>
          </p:cNvSpPr>
          <p:nvPr/>
        </p:nvSpPr>
        <p:spPr>
          <a:xfrm>
            <a:off x="6624320" y="1142385"/>
            <a:ext cx="597916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Fluxo Alternativo:</a:t>
            </a:r>
          </a:p>
          <a:p>
            <a:pPr marL="0" indent="0">
              <a:buNone/>
            </a:pPr>
            <a:r>
              <a:rPr lang="pt-BR" dirty="0"/>
              <a:t>3.a O sistema não encontra eventos</a:t>
            </a:r>
          </a:p>
          <a:p>
            <a:pPr marL="0" indent="0">
              <a:buNone/>
            </a:pPr>
            <a:r>
              <a:rPr lang="pt-BR" dirty="0"/>
              <a:t>3.1 O sistema notifica o atleta que não foram </a:t>
            </a:r>
            <a:br>
              <a:rPr lang="pt-BR" dirty="0"/>
            </a:br>
            <a:r>
              <a:rPr lang="pt-BR" dirty="0"/>
              <a:t>      encontrados eventos  para ele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3F964E1-239E-45DB-9366-CB64E9D00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2716" y="2286615"/>
            <a:ext cx="9601200" cy="1142385"/>
          </a:xfrm>
        </p:spPr>
        <p:txBody>
          <a:bodyPr/>
          <a:lstStyle/>
          <a:p>
            <a:r>
              <a:rPr lang="pt-BR" dirty="0" smtClean="0"/>
              <a:t>Tela </a:t>
            </a:r>
            <a:r>
              <a:rPr lang="pt-BR" dirty="0" err="1" smtClean="0"/>
              <a:t>feed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137A450A-7776-4BB3-ADE8-B19DD01A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7" y="0"/>
            <a:ext cx="3167180" cy="6858000"/>
          </a:xfrm>
          <a:prstGeom prst="rect">
            <a:avLst/>
          </a:prstGeom>
        </p:spPr>
      </p:pic>
      <p:sp>
        <p:nvSpPr>
          <p:cNvPr id="7" name="Fluxograma: Armazenamento de acesso sequencial 6"/>
          <p:cNvSpPr/>
          <p:nvPr/>
        </p:nvSpPr>
        <p:spPr>
          <a:xfrm flipH="1">
            <a:off x="984945" y="0"/>
            <a:ext cx="346587" cy="346587"/>
          </a:xfrm>
          <a:prstGeom prst="flowChartMagneticTap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001785" y="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6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sportes">
            <a:extLst>
              <a:ext uri="{FF2B5EF4-FFF2-40B4-BE49-F238E27FC236}">
                <a16:creationId xmlns:a16="http://schemas.microsoft.com/office/drawing/2014/main" xmlns="" id="{DD27B206-AAB3-4CF5-A24B-3F94214F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6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8E14B9-690F-4F69-8553-2E5C1EE4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" y="-133496"/>
            <a:ext cx="9601200" cy="114238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Conclusão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561BA46-FB28-4FFB-B209-DDEFC7757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aplicativo Team </a:t>
            </a:r>
            <a:r>
              <a:rPr lang="pt-BR" dirty="0" err="1"/>
              <a:t>Catcher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/>
              <a:t>	O Team </a:t>
            </a:r>
            <a:r>
              <a:rPr lang="pt-BR" dirty="0" err="1"/>
              <a:t>Catcher</a:t>
            </a:r>
            <a:r>
              <a:rPr lang="pt-BR" dirty="0"/>
              <a:t> é um aplicativo que tem como seu objetivo principal a disseminação do esporte e de atividades físicas em geral. Pontos principais:</a:t>
            </a:r>
          </a:p>
          <a:p>
            <a:endParaRPr lang="pt-BR" dirty="0"/>
          </a:p>
          <a:p>
            <a:r>
              <a:rPr lang="pt-BR" dirty="0"/>
              <a:t>Criação de eventos</a:t>
            </a:r>
          </a:p>
          <a:p>
            <a:r>
              <a:rPr lang="pt-BR" dirty="0"/>
              <a:t>Divulgação de eventos</a:t>
            </a:r>
          </a:p>
          <a:p>
            <a:r>
              <a:rPr lang="pt-BR" dirty="0"/>
              <a:t>Participação de eventos</a:t>
            </a:r>
          </a:p>
          <a:p>
            <a:r>
              <a:rPr lang="pt-BR" dirty="0"/>
              <a:t>Descoberta de eventos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5992192-E34C-4166-93BA-67759D52B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3E28B4-89EF-4D73-9054-41E6D4F2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37BFE8C-8958-4832-845E-6C4BFBA6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	A motivação para o projeto surgiu como uma solução para pessoas que tem interesse em praticar algum esporte e não sabe onde e nem com quem praticar, já que alguns esportes dependem da participação de outros integrantes, a ideia é que com uso do sistema essas pessoas possam se conectar a outras que praticam o mesmo esporte, além de se conectarem as pessoas do mesmo ciclo, elas podem criar e participar de eventos do seu interesse.</a:t>
            </a:r>
          </a:p>
        </p:txBody>
      </p:sp>
    </p:spTree>
    <p:extLst>
      <p:ext uri="{BB962C8B-B14F-4D97-AF65-F5344CB8AC3E}">
        <p14:creationId xmlns:p14="http://schemas.microsoft.com/office/powerpoint/2010/main" val="12541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3C8710E-324B-4C5E-984F-92921A1C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Negócio: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AACAE06-00F8-4675-94F3-6EFF6EE3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RN001 Eventos que não respeitarem legislação local e forem denunciados, serão </a:t>
            </a:r>
            <a:r>
              <a:rPr lang="pt-BR" dirty="0" smtClean="0"/>
              <a:t>excluídos;</a:t>
            </a:r>
            <a:endParaRPr lang="pt-BR" dirty="0"/>
          </a:p>
          <a:p>
            <a:pPr algn="just"/>
            <a:r>
              <a:rPr lang="pt-BR" dirty="0"/>
              <a:t>RN002 Todos os usuários devem aceitar os termos de uso do </a:t>
            </a:r>
            <a:r>
              <a:rPr lang="pt-BR" dirty="0" smtClean="0"/>
              <a:t>aplicativo;</a:t>
            </a:r>
            <a:endParaRPr lang="pt-BR" dirty="0"/>
          </a:p>
          <a:p>
            <a:pPr algn="just"/>
            <a:r>
              <a:rPr lang="pt-BR" dirty="0"/>
              <a:t>RN003 Todos os organizadores devem comparecer no local e no horário indicado na criação de evento para que o mesmo se torne ativo.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E817005-0F21-415B-8F55-25EC383F1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F9ED86-9E81-45C0-8E4F-B7C32730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276C316-DFE7-439C-9207-1ADAD1A9A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algn="just"/>
            <a:r>
              <a:rPr lang="pt-BR" dirty="0"/>
              <a:t>RF001 Cadastro de eventos </a:t>
            </a:r>
            <a:r>
              <a:rPr lang="pt-BR" dirty="0" smtClean="0"/>
              <a:t>esportivos;</a:t>
            </a:r>
            <a:endParaRPr lang="pt-BR" dirty="0"/>
          </a:p>
          <a:p>
            <a:pPr algn="just"/>
            <a:r>
              <a:rPr lang="pt-BR" dirty="0"/>
              <a:t>RF002 Inscrição em eventos já </a:t>
            </a:r>
            <a:r>
              <a:rPr lang="pt-BR" dirty="0" smtClean="0"/>
              <a:t>criados;</a:t>
            </a:r>
            <a:endParaRPr lang="pt-BR" dirty="0"/>
          </a:p>
          <a:p>
            <a:pPr algn="just"/>
            <a:r>
              <a:rPr lang="pt-BR" dirty="0"/>
              <a:t>RF003 Assistente de preparação para </a:t>
            </a:r>
            <a:r>
              <a:rPr lang="pt-BR" dirty="0" smtClean="0"/>
              <a:t>eventos;</a:t>
            </a:r>
            <a:endParaRPr lang="pt-BR" dirty="0"/>
          </a:p>
          <a:p>
            <a:pPr algn="just"/>
            <a:r>
              <a:rPr lang="pt-BR" dirty="0"/>
              <a:t>RF004 pesquisa de eventos por </a:t>
            </a:r>
            <a:r>
              <a:rPr lang="pt-BR" dirty="0" smtClean="0"/>
              <a:t>nome.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056AB34-74CD-4EE7-ADCD-657DD6F6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C9939DC-99AC-4E49-AA1B-AEAE9DC0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Atores: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09F4B4A-C7F4-4989-8C7F-A835B7A5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pt-BR" dirty="0"/>
          </a:p>
          <a:p>
            <a:pPr lvl="0" algn="just"/>
            <a:r>
              <a:rPr lang="pt-BR" dirty="0"/>
              <a:t>Organizador: Tem a função de gerenciar os eventos, criando, alterando, consultado os dados do evento criado e excluindo os eventos </a:t>
            </a:r>
            <a:r>
              <a:rPr lang="pt-BR" dirty="0" err="1"/>
              <a:t>eventos</a:t>
            </a:r>
            <a:r>
              <a:rPr lang="pt-BR" dirty="0"/>
              <a:t>.</a:t>
            </a:r>
          </a:p>
          <a:p>
            <a:pPr lvl="0" algn="just"/>
            <a:r>
              <a:rPr lang="pt-BR" dirty="0"/>
              <a:t>Atleta: Tem função de gerenciar sua inscrição em eventos, pesquisar eventos, descobrir eventos de acordo com suas prioridades, gerenciar seus dados como usuário e realizar login.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8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r>
              <a:rPr lang="pt-BR" dirty="0"/>
              <a:t>Caso de uso. Efetuar login UC01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3A819-826D-444A-B096-A7D89779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42385"/>
            <a:ext cx="5979160" cy="3809999"/>
          </a:xfrm>
        </p:spPr>
        <p:txBody>
          <a:bodyPr/>
          <a:lstStyle/>
          <a:p>
            <a:r>
              <a:rPr lang="pt-BR" dirty="0"/>
              <a:t>Fluxo Principal</a:t>
            </a:r>
          </a:p>
          <a:p>
            <a:pPr marL="0" indent="0" fontAlgn="base">
              <a:buNone/>
            </a:pPr>
            <a:r>
              <a:rPr lang="pt-BR" dirty="0"/>
              <a:t>1. Usuário abre o sistema</a:t>
            </a:r>
          </a:p>
          <a:p>
            <a:pPr marL="0" indent="0" fontAlgn="base">
              <a:buNone/>
            </a:pPr>
            <a:r>
              <a:rPr lang="pt-BR" dirty="0"/>
              <a:t>2. O sistema solicita usuário e senha</a:t>
            </a:r>
          </a:p>
          <a:p>
            <a:pPr marL="0" indent="0" fontAlgn="base">
              <a:buNone/>
            </a:pPr>
            <a:r>
              <a:rPr lang="pt-BR" dirty="0"/>
              <a:t>3. Atleta informa o usuário e a senha</a:t>
            </a:r>
          </a:p>
          <a:p>
            <a:pPr marL="0" indent="0" fontAlgn="base">
              <a:buNone/>
            </a:pPr>
            <a:r>
              <a:rPr lang="pt-BR" dirty="0"/>
              <a:t>4. Sistema verifica se o usuário está cadastrado</a:t>
            </a:r>
          </a:p>
          <a:p>
            <a:pPr marL="0" indent="0" fontAlgn="base">
              <a:buNone/>
            </a:pPr>
            <a:r>
              <a:rPr lang="pt-BR" dirty="0"/>
              <a:t>5. Sistema válida login</a:t>
            </a:r>
          </a:p>
          <a:p>
            <a:pPr marL="0" indent="0" fontAlgn="base">
              <a:buNone/>
            </a:pPr>
            <a:r>
              <a:rPr lang="pt-BR" dirty="0"/>
              <a:t>6. Sistema exibe tela inicial para usuários </a:t>
            </a:r>
            <a:r>
              <a:rPr lang="pt-BR" dirty="0" err="1"/>
              <a:t>logados</a:t>
            </a:r>
            <a:endParaRPr lang="pt-BR" dirty="0"/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1763985C-1E9A-43A2-8E40-B04B3D7F1C51}"/>
              </a:ext>
            </a:extLst>
          </p:cNvPr>
          <p:cNvSpPr txBox="1">
            <a:spLocks/>
          </p:cNvSpPr>
          <p:nvPr/>
        </p:nvSpPr>
        <p:spPr>
          <a:xfrm>
            <a:off x="6624320" y="1142385"/>
            <a:ext cx="597916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Fluxo Alternativo</a:t>
            </a:r>
          </a:p>
          <a:p>
            <a:pPr marL="0" indent="0">
              <a:buNone/>
            </a:pPr>
            <a:r>
              <a:rPr lang="pt-BR" dirty="0"/>
              <a:t>4.a Sistema verifica que usuário não está cadastrado</a:t>
            </a:r>
          </a:p>
          <a:p>
            <a:pPr marL="0" indent="0">
              <a:buNone/>
            </a:pPr>
            <a:r>
              <a:rPr lang="pt-BR" dirty="0"/>
              <a:t>4.2 Sistema solicita dados de login validos</a:t>
            </a:r>
          </a:p>
          <a:p>
            <a:pPr marL="0" indent="0">
              <a:buNone/>
            </a:pPr>
            <a:r>
              <a:rPr lang="pt-BR" dirty="0"/>
              <a:t>4.3 volta ao passo 3</a:t>
            </a:r>
          </a:p>
          <a:p>
            <a:pPr marL="0" indent="0">
              <a:buNone/>
            </a:pPr>
            <a:r>
              <a:rPr lang="pt-BR" dirty="0"/>
              <a:t/>
            </a:r>
            <a:br>
              <a:rPr lang="pt-BR" dirty="0"/>
            </a:br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E0A4524-2850-4411-8A53-AE8DA1CD5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77AEC1F-2B81-4353-9F96-2C828962C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25E9B65-A8AC-4971-8B06-EF47E87B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6" y="0"/>
            <a:ext cx="4130428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37522DE8-5E27-41E2-8DD9-12BE35BC6D74}"/>
              </a:ext>
            </a:extLst>
          </p:cNvPr>
          <p:cNvSpPr txBox="1"/>
          <p:nvPr/>
        </p:nvSpPr>
        <p:spPr>
          <a:xfrm>
            <a:off x="6096000" y="2598003"/>
            <a:ext cx="3648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Tela de login</a:t>
            </a:r>
          </a:p>
        </p:txBody>
      </p:sp>
    </p:spTree>
    <p:extLst>
      <p:ext uri="{BB962C8B-B14F-4D97-AF65-F5344CB8AC3E}">
        <p14:creationId xmlns:p14="http://schemas.microsoft.com/office/powerpoint/2010/main" val="24862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2385"/>
          </a:xfrm>
        </p:spPr>
        <p:txBody>
          <a:bodyPr rtlCol="0"/>
          <a:lstStyle/>
          <a:p>
            <a:r>
              <a:rPr lang="pt-BR" dirty="0"/>
              <a:t>Caso de Uso. Manter usuário UC02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5393A819-826D-444A-B096-A7D89779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142385"/>
            <a:ext cx="5979160" cy="5004415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pt-BR" dirty="0"/>
              <a:t>Fluxo Principal</a:t>
            </a:r>
          </a:p>
          <a:p>
            <a:pPr marL="0" indent="0" fontAlgn="base">
              <a:buNone/>
            </a:pPr>
            <a:r>
              <a:rPr lang="pt-BR" dirty="0"/>
              <a:t>1 Atleta seleciona o ícone de configuração</a:t>
            </a:r>
          </a:p>
          <a:p>
            <a:pPr marL="0" indent="0" fontAlgn="base">
              <a:buNone/>
            </a:pPr>
            <a:r>
              <a:rPr lang="pt-BR" dirty="0"/>
              <a:t>2 Sistema exibe tela de configuração</a:t>
            </a:r>
          </a:p>
          <a:p>
            <a:pPr marL="0" indent="0" fontAlgn="base">
              <a:buNone/>
            </a:pPr>
            <a:r>
              <a:rPr lang="pt-BR" dirty="0"/>
              <a:t>3 Atleta seleciona cadastrar dados do usuário</a:t>
            </a:r>
          </a:p>
          <a:p>
            <a:pPr marL="0" indent="0" fontAlgn="base">
              <a:buNone/>
            </a:pPr>
            <a:r>
              <a:rPr lang="pt-BR" dirty="0"/>
              <a:t>4 Sistema exibe tela de cadastro dos dados do usuário</a:t>
            </a:r>
          </a:p>
          <a:p>
            <a:pPr marL="0" indent="0" fontAlgn="base">
              <a:buNone/>
            </a:pPr>
            <a:r>
              <a:rPr lang="pt-BR" dirty="0"/>
              <a:t>5 Atleta preenche os campos (nome, </a:t>
            </a:r>
            <a:r>
              <a:rPr lang="pt-BR" dirty="0" err="1"/>
              <a:t>cpf</a:t>
            </a:r>
            <a:r>
              <a:rPr lang="pt-BR" dirty="0"/>
              <a:t>, </a:t>
            </a:r>
            <a:r>
              <a:rPr lang="pt-BR" dirty="0" err="1"/>
              <a:t>cep,e</a:t>
            </a:r>
            <a:r>
              <a:rPr lang="pt-BR" dirty="0"/>
              <a:t>-mail, telefone)</a:t>
            </a:r>
          </a:p>
          <a:p>
            <a:pPr marL="0" indent="0" fontAlgn="base">
              <a:buNone/>
            </a:pPr>
            <a:r>
              <a:rPr lang="pt-BR" dirty="0"/>
              <a:t>6 Sistema solicita confirmação do cadastro</a:t>
            </a:r>
          </a:p>
          <a:p>
            <a:pPr marL="0" indent="0" fontAlgn="base">
              <a:buNone/>
            </a:pPr>
            <a:r>
              <a:rPr lang="pt-BR" dirty="0"/>
              <a:t>7 Atleta confirma </a:t>
            </a:r>
          </a:p>
          <a:p>
            <a:pPr marL="0" indent="0" fontAlgn="base">
              <a:buNone/>
            </a:pPr>
            <a:r>
              <a:rPr lang="pt-BR" dirty="0"/>
              <a:t>8 Sistema verifica se o usuário informado já existe</a:t>
            </a:r>
          </a:p>
          <a:p>
            <a:pPr marL="0" indent="0" fontAlgn="base">
              <a:buNone/>
            </a:pPr>
            <a:r>
              <a:rPr lang="pt-BR" dirty="0"/>
              <a:t>9 Sistema valida cadastro</a:t>
            </a:r>
          </a:p>
          <a:p>
            <a:pPr marL="0" indent="0" fontAlgn="base">
              <a:buNone/>
            </a:pPr>
            <a:r>
              <a:rPr lang="pt-BR" dirty="0"/>
              <a:t>10 Sistema exibe tela de configuração</a:t>
            </a:r>
          </a:p>
          <a:p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1763985C-1E9A-43A2-8E40-B04B3D7F1C51}"/>
              </a:ext>
            </a:extLst>
          </p:cNvPr>
          <p:cNvSpPr txBox="1">
            <a:spLocks/>
          </p:cNvSpPr>
          <p:nvPr/>
        </p:nvSpPr>
        <p:spPr>
          <a:xfrm>
            <a:off x="6624320" y="1142385"/>
            <a:ext cx="597916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Fluxo Alternativo</a:t>
            </a:r>
          </a:p>
          <a:p>
            <a:pPr marL="0" indent="0">
              <a:buNone/>
            </a:pPr>
            <a:r>
              <a:rPr lang="pt-BR" dirty="0"/>
              <a:t>8.a Sistema verifica que usuário informado já </a:t>
            </a:r>
            <a:br>
              <a:rPr lang="pt-BR" dirty="0"/>
            </a:br>
            <a:r>
              <a:rPr lang="pt-BR" dirty="0"/>
              <a:t>       existe</a:t>
            </a:r>
          </a:p>
          <a:p>
            <a:pPr marL="0" indent="0">
              <a:buNone/>
            </a:pPr>
            <a:r>
              <a:rPr lang="pt-BR" dirty="0"/>
              <a:t>8.1 Sistema solicita usuário diferente do </a:t>
            </a:r>
            <a:br>
              <a:rPr lang="pt-BR" dirty="0"/>
            </a:br>
            <a:r>
              <a:rPr lang="pt-BR" dirty="0"/>
              <a:t>      informado</a:t>
            </a:r>
          </a:p>
          <a:p>
            <a:pPr marL="0" indent="0">
              <a:buNone/>
            </a:pPr>
            <a:r>
              <a:rPr lang="pt-BR" dirty="0"/>
              <a:t>8.2 Sistema solicita dados(usuário)</a:t>
            </a:r>
          </a:p>
          <a:p>
            <a:pPr marL="0" indent="0">
              <a:buNone/>
            </a:pPr>
            <a:r>
              <a:rPr lang="pt-BR" dirty="0"/>
              <a:t>8.3 Atleta informa dados</a:t>
            </a:r>
          </a:p>
          <a:p>
            <a:pPr marL="0" indent="0">
              <a:buNone/>
            </a:pPr>
            <a:r>
              <a:rPr lang="pt-BR" dirty="0"/>
              <a:t>8.4 volta ao passo 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CCA5AA5-46FA-4518-A94C-3CBCFAE2B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1"/>
            <a:ext cx="1008888" cy="10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e de Diamante 16: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17_TF03031015.potx" id="{77D3BC2D-D713-489A-9D26-88797065ABE8}" vid="{BA0F8EFF-EAFB-4EE1-B40D-8468E72F0BB1}"/>
    </a:ext>
  </a:extLst>
</a:theme>
</file>

<file path=ppt/theme/theme2.xml><?xml version="1.0" encoding="utf-8"?>
<a:theme xmlns:a="http://schemas.openxmlformats.org/drawingml/2006/main" name="Tema do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da grade de diamante empresarial (widescreen)</Template>
  <TotalTime>619</TotalTime>
  <Words>530</Words>
  <Application>Microsoft Office PowerPoint</Application>
  <PresentationFormat>Widescreen</PresentationFormat>
  <Paragraphs>117</Paragraphs>
  <Slides>19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1" baseType="lpstr">
      <vt:lpstr>Arial</vt:lpstr>
      <vt:lpstr>Grade de Diamante 16:9</vt:lpstr>
      <vt:lpstr>Carlos Henrique do Prado Andrade David José Rodrigues Campos Jesiel Carlos da Silva Joseiltom Dantas de Oliveira Júnior  </vt:lpstr>
      <vt:lpstr>O aplicativo Team Catcher</vt:lpstr>
      <vt:lpstr>Motivação</vt:lpstr>
      <vt:lpstr>Regras de Negócio:</vt:lpstr>
      <vt:lpstr>Requisitos Funcionais:</vt:lpstr>
      <vt:lpstr>Atores:</vt:lpstr>
      <vt:lpstr>Caso de uso. Efetuar login UC01</vt:lpstr>
      <vt:lpstr>Apresentação do PowerPoint</vt:lpstr>
      <vt:lpstr>Caso de Uso. Manter usuário UC02</vt:lpstr>
      <vt:lpstr>Cadastro de usuário</vt:lpstr>
      <vt:lpstr>Caso de uso. Pesquisar eventos UC03</vt:lpstr>
      <vt:lpstr>Pesquisa de Eventos</vt:lpstr>
      <vt:lpstr>Caso de uso. Manter inscrição UC04</vt:lpstr>
      <vt:lpstr>Inscrição</vt:lpstr>
      <vt:lpstr>Caso de Uso. Manter evento UC05</vt:lpstr>
      <vt:lpstr>Criar/editar evento</vt:lpstr>
      <vt:lpstr>Caso de uso. Notificar evento UC06</vt:lpstr>
      <vt:lpstr>Tela feed</vt:lpstr>
      <vt:lpstr>Conclusão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Carlos Henrique do Prado Andrade David José Rodrigues Campos Jesiel Carlos da Silva Joseiltom Dantas de Oliveira Júnior</dc:title>
  <dc:creator>Joseiltom Dantas de Oliveira Junior</dc:creator>
  <cp:lastModifiedBy>Aluno</cp:lastModifiedBy>
  <cp:revision>17</cp:revision>
  <dcterms:created xsi:type="dcterms:W3CDTF">2018-07-01T19:07:13Z</dcterms:created>
  <dcterms:modified xsi:type="dcterms:W3CDTF">2018-07-02T22:24:59Z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